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56" r:id="rId3"/>
    <p:sldId id="257" r:id="rId4"/>
    <p:sldId id="269" r:id="rId5"/>
    <p:sldId id="262" r:id="rId6"/>
    <p:sldId id="270" r:id="rId7"/>
    <p:sldId id="274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215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332C7-2862-498C-ADCA-B331F4EFEB42}" v="27" dt="2022-12-08T15:30:50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20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cya D'Angiò" userId="2fc0b225-aaf6-4994-9cbb-2e04dbd5c4ad" providerId="ADAL" clId="{84D332C7-2862-498C-ADCA-B331F4EFEB42}"/>
    <pc:docChg chg="undo custSel addSld modSld">
      <pc:chgData name="Grecya D'Angiò" userId="2fc0b225-aaf6-4994-9cbb-2e04dbd5c4ad" providerId="ADAL" clId="{84D332C7-2862-498C-ADCA-B331F4EFEB42}" dt="2022-12-08T15:30:50.127" v="224" actId="208"/>
      <pc:docMkLst>
        <pc:docMk/>
      </pc:docMkLst>
      <pc:sldChg chg="addSp delSp modSp mod">
        <pc:chgData name="Grecya D'Angiò" userId="2fc0b225-aaf6-4994-9cbb-2e04dbd5c4ad" providerId="ADAL" clId="{84D332C7-2862-498C-ADCA-B331F4EFEB42}" dt="2022-12-08T15:27:51.089" v="209" actId="1076"/>
        <pc:sldMkLst>
          <pc:docMk/>
          <pc:sldMk cId="1002850918" sldId="267"/>
        </pc:sldMkLst>
        <pc:spChg chg="mod">
          <ac:chgData name="Grecya D'Angiò" userId="2fc0b225-aaf6-4994-9cbb-2e04dbd5c4ad" providerId="ADAL" clId="{84D332C7-2862-498C-ADCA-B331F4EFEB42}" dt="2022-12-08T15:13:13.977" v="95" actId="20577"/>
          <ac:spMkLst>
            <pc:docMk/>
            <pc:sldMk cId="1002850918" sldId="267"/>
            <ac:spMk id="2" creationId="{7C9C9656-6E56-262C-E6E8-CC430AE9CF5F}"/>
          </ac:spMkLst>
        </pc:spChg>
        <pc:spChg chg="del">
          <ac:chgData name="Grecya D'Angiò" userId="2fc0b225-aaf6-4994-9cbb-2e04dbd5c4ad" providerId="ADAL" clId="{84D332C7-2862-498C-ADCA-B331F4EFEB42}" dt="2022-12-08T15:09:03.562" v="0" actId="22"/>
          <ac:spMkLst>
            <pc:docMk/>
            <pc:sldMk cId="1002850918" sldId="267"/>
            <ac:spMk id="3" creationId="{1609658A-9645-139D-D316-F94C7A2D8A88}"/>
          </ac:spMkLst>
        </pc:spChg>
        <pc:spChg chg="add mod">
          <ac:chgData name="Grecya D'Angiò" userId="2fc0b225-aaf6-4994-9cbb-2e04dbd5c4ad" providerId="ADAL" clId="{84D332C7-2862-498C-ADCA-B331F4EFEB42}" dt="2022-12-08T15:27:03.047" v="201" actId="2711"/>
          <ac:spMkLst>
            <pc:docMk/>
            <pc:sldMk cId="1002850918" sldId="267"/>
            <ac:spMk id="19" creationId="{5E828D99-F91E-D097-2584-EA2800C64C6A}"/>
          </ac:spMkLst>
        </pc:spChg>
        <pc:spChg chg="add mod">
          <ac:chgData name="Grecya D'Angiò" userId="2fc0b225-aaf6-4994-9cbb-2e04dbd5c4ad" providerId="ADAL" clId="{84D332C7-2862-498C-ADCA-B331F4EFEB42}" dt="2022-12-08T15:27:09.252" v="202" actId="108"/>
          <ac:spMkLst>
            <pc:docMk/>
            <pc:sldMk cId="1002850918" sldId="267"/>
            <ac:spMk id="20" creationId="{8AA4DA16-D723-E978-76EF-448D117F2704}"/>
          </ac:spMkLst>
        </pc:spChg>
        <pc:spChg chg="add mod">
          <ac:chgData name="Grecya D'Angiò" userId="2fc0b225-aaf6-4994-9cbb-2e04dbd5c4ad" providerId="ADAL" clId="{84D332C7-2862-498C-ADCA-B331F4EFEB42}" dt="2022-12-08T15:27:19.009" v="205" actId="2711"/>
          <ac:spMkLst>
            <pc:docMk/>
            <pc:sldMk cId="1002850918" sldId="267"/>
            <ac:spMk id="21" creationId="{CC3A844F-70CC-2D97-B5DD-86663932E25C}"/>
          </ac:spMkLst>
        </pc:spChg>
        <pc:spChg chg="add mod">
          <ac:chgData name="Grecya D'Angiò" userId="2fc0b225-aaf6-4994-9cbb-2e04dbd5c4ad" providerId="ADAL" clId="{84D332C7-2862-498C-ADCA-B331F4EFEB42}" dt="2022-12-08T15:27:36.684" v="206" actId="2711"/>
          <ac:spMkLst>
            <pc:docMk/>
            <pc:sldMk cId="1002850918" sldId="267"/>
            <ac:spMk id="22" creationId="{13888B3E-3311-00EC-C5AD-8BDC4C52AAF2}"/>
          </ac:spMkLst>
        </pc:spChg>
        <pc:spChg chg="add mod">
          <ac:chgData name="Grecya D'Angiò" userId="2fc0b225-aaf6-4994-9cbb-2e04dbd5c4ad" providerId="ADAL" clId="{84D332C7-2862-498C-ADCA-B331F4EFEB42}" dt="2022-12-08T15:27:41.290" v="207" actId="2711"/>
          <ac:spMkLst>
            <pc:docMk/>
            <pc:sldMk cId="1002850918" sldId="267"/>
            <ac:spMk id="23" creationId="{2586FA15-4BBE-1F19-FF44-536D16099FD4}"/>
          </ac:spMkLst>
        </pc:spChg>
        <pc:spChg chg="add mod">
          <ac:chgData name="Grecya D'Angiò" userId="2fc0b225-aaf6-4994-9cbb-2e04dbd5c4ad" providerId="ADAL" clId="{84D332C7-2862-498C-ADCA-B331F4EFEB42}" dt="2022-12-08T15:16:46.238" v="119" actId="208"/>
          <ac:spMkLst>
            <pc:docMk/>
            <pc:sldMk cId="1002850918" sldId="267"/>
            <ac:spMk id="35" creationId="{59D18C12-088F-9EF1-74F1-4169F1A4E1E8}"/>
          </ac:spMkLst>
        </pc:spChg>
        <pc:spChg chg="add mod">
          <ac:chgData name="Grecya D'Angiò" userId="2fc0b225-aaf6-4994-9cbb-2e04dbd5c4ad" providerId="ADAL" clId="{84D332C7-2862-498C-ADCA-B331F4EFEB42}" dt="2022-12-08T15:27:51.089" v="209" actId="1076"/>
          <ac:spMkLst>
            <pc:docMk/>
            <pc:sldMk cId="1002850918" sldId="267"/>
            <ac:spMk id="36" creationId="{8D94DA9F-1EED-4686-A95A-A9ABA762E8C7}"/>
          </ac:spMkLst>
        </pc:spChg>
        <pc:spChg chg="add mod">
          <ac:chgData name="Grecya D'Angiò" userId="2fc0b225-aaf6-4994-9cbb-2e04dbd5c4ad" providerId="ADAL" clId="{84D332C7-2862-498C-ADCA-B331F4EFEB42}" dt="2022-12-08T15:26:40.424" v="200" actId="13822"/>
          <ac:spMkLst>
            <pc:docMk/>
            <pc:sldMk cId="1002850918" sldId="267"/>
            <ac:spMk id="37" creationId="{2717FD23-6BF2-F518-1D0E-AFE96956FDAC}"/>
          </ac:spMkLst>
        </pc:spChg>
        <pc:picChg chg="add mod ord">
          <ac:chgData name="Grecya D'Angiò" userId="2fc0b225-aaf6-4994-9cbb-2e04dbd5c4ad" providerId="ADAL" clId="{84D332C7-2862-498C-ADCA-B331F4EFEB42}" dt="2022-12-08T15:14:24.882" v="99" actId="14100"/>
          <ac:picMkLst>
            <pc:docMk/>
            <pc:sldMk cId="1002850918" sldId="267"/>
            <ac:picMk id="6" creationId="{7518E3CE-8CFB-79B2-885E-8F39DCAC43B9}"/>
          </ac:picMkLst>
        </pc:picChg>
        <pc:picChg chg="add mod">
          <ac:chgData name="Grecya D'Angiò" userId="2fc0b225-aaf6-4994-9cbb-2e04dbd5c4ad" providerId="ADAL" clId="{84D332C7-2862-498C-ADCA-B331F4EFEB42}" dt="2022-12-08T15:26:27.411" v="198" actId="1076"/>
          <ac:picMkLst>
            <pc:docMk/>
            <pc:sldMk cId="1002850918" sldId="267"/>
            <ac:picMk id="1026" creationId="{F34866AB-2CF6-D431-93DB-FB9177186468}"/>
          </ac:picMkLst>
        </pc:picChg>
        <pc:cxnChg chg="add mod">
          <ac:chgData name="Grecya D'Angiò" userId="2fc0b225-aaf6-4994-9cbb-2e04dbd5c4ad" providerId="ADAL" clId="{84D332C7-2862-498C-ADCA-B331F4EFEB42}" dt="2022-12-08T15:14:35.949" v="101" actId="14100"/>
          <ac:cxnSpMkLst>
            <pc:docMk/>
            <pc:sldMk cId="1002850918" sldId="267"/>
            <ac:cxnSpMk id="8" creationId="{48B6EAFD-9E9C-4B53-804E-4F7FB12CC513}"/>
          </ac:cxnSpMkLst>
        </pc:cxnChg>
        <pc:cxnChg chg="add mod">
          <ac:chgData name="Grecya D'Angiò" userId="2fc0b225-aaf6-4994-9cbb-2e04dbd5c4ad" providerId="ADAL" clId="{84D332C7-2862-498C-ADCA-B331F4EFEB42}" dt="2022-12-08T15:14:45.086" v="103" actId="14100"/>
          <ac:cxnSpMkLst>
            <pc:docMk/>
            <pc:sldMk cId="1002850918" sldId="267"/>
            <ac:cxnSpMk id="10" creationId="{5760DB17-8608-9A76-4940-B04D547F60B3}"/>
          </ac:cxnSpMkLst>
        </pc:cxnChg>
        <pc:cxnChg chg="add mod">
          <ac:chgData name="Grecya D'Angiò" userId="2fc0b225-aaf6-4994-9cbb-2e04dbd5c4ad" providerId="ADAL" clId="{84D332C7-2862-498C-ADCA-B331F4EFEB42}" dt="2022-12-08T15:14:39.921" v="102" actId="14100"/>
          <ac:cxnSpMkLst>
            <pc:docMk/>
            <pc:sldMk cId="1002850918" sldId="267"/>
            <ac:cxnSpMk id="13" creationId="{B7242199-8941-E562-B9C5-7531ED09D53C}"/>
          </ac:cxnSpMkLst>
        </pc:cxnChg>
        <pc:cxnChg chg="add mod">
          <ac:chgData name="Grecya D'Angiò" userId="2fc0b225-aaf6-4994-9cbb-2e04dbd5c4ad" providerId="ADAL" clId="{84D332C7-2862-498C-ADCA-B331F4EFEB42}" dt="2022-12-08T15:14:51.220" v="106" actId="14100"/>
          <ac:cxnSpMkLst>
            <pc:docMk/>
            <pc:sldMk cId="1002850918" sldId="267"/>
            <ac:cxnSpMk id="16" creationId="{9D9169F8-8175-7B21-38D3-70CF156F9AF7}"/>
          </ac:cxnSpMkLst>
        </pc:cxnChg>
        <pc:cxnChg chg="add mod">
          <ac:chgData name="Grecya D'Angiò" userId="2fc0b225-aaf6-4994-9cbb-2e04dbd5c4ad" providerId="ADAL" clId="{84D332C7-2862-498C-ADCA-B331F4EFEB42}" dt="2022-12-08T15:14:55.708" v="107" actId="14100"/>
          <ac:cxnSpMkLst>
            <pc:docMk/>
            <pc:sldMk cId="1002850918" sldId="267"/>
            <ac:cxnSpMk id="18" creationId="{5D9619CC-3133-6920-802B-5AEF2C95B2D2}"/>
          </ac:cxnSpMkLst>
        </pc:cxnChg>
      </pc:sldChg>
      <pc:sldChg chg="modSp mod">
        <pc:chgData name="Grecya D'Angiò" userId="2fc0b225-aaf6-4994-9cbb-2e04dbd5c4ad" providerId="ADAL" clId="{84D332C7-2862-498C-ADCA-B331F4EFEB42}" dt="2022-12-08T15:30:38.377" v="222" actId="693"/>
        <pc:sldMkLst>
          <pc:docMk/>
          <pc:sldMk cId="4125974566" sldId="270"/>
        </pc:sldMkLst>
        <pc:picChg chg="mod">
          <ac:chgData name="Grecya D'Angiò" userId="2fc0b225-aaf6-4994-9cbb-2e04dbd5c4ad" providerId="ADAL" clId="{84D332C7-2862-498C-ADCA-B331F4EFEB42}" dt="2022-12-08T15:30:38.377" v="222" actId="693"/>
          <ac:picMkLst>
            <pc:docMk/>
            <pc:sldMk cId="4125974566" sldId="270"/>
            <ac:picMk id="5" creationId="{24865981-B9A0-F5F3-B463-B45E5AF5C22E}"/>
          </ac:picMkLst>
        </pc:picChg>
      </pc:sldChg>
      <pc:sldChg chg="addSp delSp modSp new mod">
        <pc:chgData name="Grecya D'Angiò" userId="2fc0b225-aaf6-4994-9cbb-2e04dbd5c4ad" providerId="ADAL" clId="{84D332C7-2862-498C-ADCA-B331F4EFEB42}" dt="2022-12-08T15:30:50.127" v="224" actId="208"/>
        <pc:sldMkLst>
          <pc:docMk/>
          <pc:sldMk cId="3957091448" sldId="274"/>
        </pc:sldMkLst>
        <pc:spChg chg="del">
          <ac:chgData name="Grecya D'Angiò" userId="2fc0b225-aaf6-4994-9cbb-2e04dbd5c4ad" providerId="ADAL" clId="{84D332C7-2862-498C-ADCA-B331F4EFEB42}" dt="2022-12-08T15:29:40.373" v="212" actId="478"/>
          <ac:spMkLst>
            <pc:docMk/>
            <pc:sldMk cId="3957091448" sldId="274"/>
            <ac:spMk id="3" creationId="{6FFCD0BD-4646-D670-A4CB-9A019387ED96}"/>
          </ac:spMkLst>
        </pc:spChg>
        <pc:picChg chg="add mod">
          <ac:chgData name="Grecya D'Angiò" userId="2fc0b225-aaf6-4994-9cbb-2e04dbd5c4ad" providerId="ADAL" clId="{84D332C7-2862-498C-ADCA-B331F4EFEB42}" dt="2022-12-08T15:30:50.127" v="224" actId="208"/>
          <ac:picMkLst>
            <pc:docMk/>
            <pc:sldMk cId="3957091448" sldId="274"/>
            <ac:picMk id="4" creationId="{41B93B81-44F0-17E6-9F73-E4515CAC87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26542-D87E-47E0-ABB8-00F03D4636A8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5E038-63CA-4FE2-B0D9-67DCC9C6D0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30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39329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80" y="1568288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726426"/>
            <a:ext cx="9144000" cy="318073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63201" y="3651444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01183" y="3922444"/>
            <a:ext cx="8884769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dirty="0"/>
              <a:t>Systems and Methods for Big and Unstructured Data Project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44300" y="4946428"/>
            <a:ext cx="5550495" cy="191157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Lorenzo </a:t>
            </a:r>
            <a:r>
              <a:rPr lang="en-GB" sz="1800" dirty="0" err="1">
                <a:solidFill>
                  <a:schemeClr val="bg1"/>
                </a:solidFill>
              </a:rPr>
              <a:t>Biasiolo</a:t>
            </a:r>
            <a:r>
              <a:rPr lang="it-IT" sz="1800" dirty="0">
                <a:solidFill>
                  <a:schemeClr val="bg1"/>
                </a:solidFill>
              </a:rPr>
              <a:t> – 10629367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Grecya D’Angiò - 10651939</a:t>
            </a:r>
          </a:p>
          <a:p>
            <a:r>
              <a:rPr lang="it-IT" sz="1800" dirty="0">
                <a:solidFill>
                  <a:schemeClr val="bg1"/>
                </a:solidFill>
              </a:rPr>
              <a:t>Elia Maggioni – 10610008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Enrico Maria Marinelli – 10898730</a:t>
            </a:r>
            <a:br>
              <a:rPr lang="it-IT" sz="1800" dirty="0">
                <a:solidFill>
                  <a:schemeClr val="bg1"/>
                </a:solidFill>
              </a:rPr>
            </a:br>
            <a:r>
              <a:rPr lang="it-IT" sz="1800" dirty="0">
                <a:solidFill>
                  <a:schemeClr val="bg1"/>
                </a:solidFill>
              </a:rPr>
              <a:t>Carlos </a:t>
            </a:r>
            <a:r>
              <a:rPr lang="it-IT" sz="1800" dirty="0" err="1">
                <a:solidFill>
                  <a:schemeClr val="bg1"/>
                </a:solidFill>
              </a:rPr>
              <a:t>Santillán</a:t>
            </a:r>
            <a:r>
              <a:rPr lang="it-IT" sz="1800" dirty="0">
                <a:solidFill>
                  <a:schemeClr val="bg1"/>
                </a:solidFill>
              </a:rPr>
              <a:t> - 10659783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200C0DF5-D12C-A620-353B-C37EE6B57DE9}"/>
              </a:ext>
            </a:extLst>
          </p:cNvPr>
          <p:cNvSpPr txBox="1">
            <a:spLocks/>
          </p:cNvSpPr>
          <p:nvPr/>
        </p:nvSpPr>
        <p:spPr>
          <a:xfrm>
            <a:off x="5174303" y="5289712"/>
            <a:ext cx="3491086" cy="96837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Group 7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Academic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Year</a:t>
            </a:r>
            <a:r>
              <a:rPr lang="it-IT" dirty="0">
                <a:solidFill>
                  <a:schemeClr val="bg1"/>
                </a:solidFill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894C4-5F54-0DF3-52B0-C7E5F502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3.2 Query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3A4CA0-53DD-D23F-EE6F-D00A5834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1D4779-D332-EFF0-FDDE-F05523685753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0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 </a:t>
            </a:r>
            <a:r>
              <a:rPr lang="it-IT" sz="2800" dirty="0" err="1"/>
              <a:t>MongoDB</a:t>
            </a:r>
            <a:endParaRPr lang="it-IT" sz="28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96AAE2-7302-60D0-C8E1-5E54099D2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74026" y="3607438"/>
            <a:ext cx="27916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How do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create the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77DD2F-A09C-4559-8F9D-CE97F253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09" y="2183923"/>
            <a:ext cx="4216955" cy="11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2B001CE-9A62-1523-7748-4F7D7B260671}"/>
              </a:ext>
            </a:extLst>
          </p:cNvPr>
          <p:cNvCxnSpPr>
            <a:cxnSpLocks/>
          </p:cNvCxnSpPr>
          <p:nvPr/>
        </p:nvCxnSpPr>
        <p:spPr>
          <a:xfrm flipH="1">
            <a:off x="2273343" y="2607028"/>
            <a:ext cx="6510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D1D398E-1749-4041-6BB5-7635D5CFD1C6}"/>
              </a:ext>
            </a:extLst>
          </p:cNvPr>
          <p:cNvCxnSpPr>
            <a:cxnSpLocks/>
          </p:cNvCxnSpPr>
          <p:nvPr/>
        </p:nvCxnSpPr>
        <p:spPr>
          <a:xfrm>
            <a:off x="7245069" y="3198970"/>
            <a:ext cx="679887" cy="325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E8934DB-1F1F-D737-540F-051630D6080E}"/>
              </a:ext>
            </a:extLst>
          </p:cNvPr>
          <p:cNvCxnSpPr>
            <a:cxnSpLocks/>
          </p:cNvCxnSpPr>
          <p:nvPr/>
        </p:nvCxnSpPr>
        <p:spPr>
          <a:xfrm flipV="1">
            <a:off x="7245069" y="2207951"/>
            <a:ext cx="651071" cy="389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1E15B4-7D2E-F809-2E66-461B7943D67B}"/>
              </a:ext>
            </a:extLst>
          </p:cNvPr>
          <p:cNvSpPr txBox="1"/>
          <p:nvPr/>
        </p:nvSpPr>
        <p:spPr>
          <a:xfrm>
            <a:off x="434383" y="239838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Documental</a:t>
            </a:r>
            <a:r>
              <a:rPr lang="it-IT" dirty="0"/>
              <a:t> DB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B30CAF-DD44-B37A-D4EB-1BCD5EB3EFCF}"/>
              </a:ext>
            </a:extLst>
          </p:cNvPr>
          <p:cNvSpPr txBox="1"/>
          <p:nvPr/>
        </p:nvSpPr>
        <p:spPr>
          <a:xfrm>
            <a:off x="5760720" y="1484406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Useful</a:t>
            </a:r>
            <a:r>
              <a:rPr lang="it-IT" dirty="0"/>
              <a:t> to store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togther</a:t>
            </a:r>
            <a:r>
              <a:rPr lang="it-IT" dirty="0"/>
              <a:t>,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27678E7-6AE2-39D2-C5DC-3404B0127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98" b="29428"/>
          <a:stretch/>
        </p:blipFill>
        <p:spPr>
          <a:xfrm>
            <a:off x="509077" y="3430269"/>
            <a:ext cx="4062922" cy="2489289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5E2AEE-4CFF-1BE1-AE68-3D7C4DF63310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354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4.1 </a:t>
            </a:r>
            <a:r>
              <a:rPr lang="it-IT" sz="2800" dirty="0" err="1"/>
              <a:t>MongoDB</a:t>
            </a:r>
            <a:r>
              <a:rPr lang="it-IT" sz="2800" dirty="0"/>
              <a:t>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9F4D51-0798-E489-399A-FDCF375E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11" y="1358277"/>
            <a:ext cx="5100864" cy="2870499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1B48FA-D417-F210-EA99-57FC8EA4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1" y="4291071"/>
            <a:ext cx="3411459" cy="17901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60B38C-CF4A-DF12-0830-C34A14A03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66" y="1540970"/>
            <a:ext cx="4117709" cy="3407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097FCA-A5CD-1DEE-CD77-172C9916E5A4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020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86084-7046-48E1-ED4C-514A92C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4.1 </a:t>
            </a:r>
            <a:r>
              <a:rPr lang="it-IT" sz="2800" dirty="0" err="1"/>
              <a:t>MongoDB</a:t>
            </a:r>
            <a:r>
              <a:rPr lang="it-IT" sz="2800" dirty="0"/>
              <a:t>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A8E46B-9A73-EB34-DCD9-B013FE7E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457200" y="1767840"/>
            <a:ext cx="5281118" cy="27496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242C3F-3750-031A-A10E-F968AD454C44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498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DC48E-D800-4CE9-44AF-353F89E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4.2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87A68B-42BA-B0C3-A10E-0EC210BDB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18F2C7-B1DE-F701-817C-9D6B11003AF9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84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C9656-6E56-262C-E6E8-CC430AE9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5. Spark Data </a:t>
            </a:r>
            <a:r>
              <a:rPr lang="it-IT" sz="2800" dirty="0" err="1"/>
              <a:t>Structure</a:t>
            </a:r>
            <a:endParaRPr lang="it-IT" sz="28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518E3CE-8CFB-79B2-885E-8F39DCAC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1" y="1817896"/>
            <a:ext cx="3465314" cy="3312882"/>
          </a:xfrm>
          <a:ln>
            <a:solidFill>
              <a:schemeClr val="tx1"/>
            </a:solidFill>
            <a:prstDash val="lgDash"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B27B9E-7DA8-ACFA-A2A5-108BE18709D1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8B6EAFD-9E9C-4B53-804E-4F7FB12CC51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8195" y="1935059"/>
            <a:ext cx="1031960" cy="153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760DB17-8608-9A76-4940-B04D547F60B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130282" cy="3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242199-8941-E562-B9C5-7531ED09D53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8195" y="2859412"/>
            <a:ext cx="1130282" cy="61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9169F8-8175-7B21-38D3-70CF156F9AF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130282" cy="5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D9619CC-3133-6920-802B-5AEF2C95B2D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48195" y="3474337"/>
            <a:ext cx="1031960" cy="153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828D99-F91E-D097-2584-EA2800C64C6A}"/>
              </a:ext>
            </a:extLst>
          </p:cNvPr>
          <p:cNvSpPr txBox="1"/>
          <p:nvPr/>
        </p:nvSpPr>
        <p:spPr>
          <a:xfrm>
            <a:off x="4968604" y="1743330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author.csv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AA4DA16-D723-E978-76EF-448D117F2704}"/>
              </a:ext>
            </a:extLst>
          </p:cNvPr>
          <p:cNvSpPr txBox="1"/>
          <p:nvPr/>
        </p:nvSpPr>
        <p:spPr>
          <a:xfrm>
            <a:off x="4968603" y="2702654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publication.csv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3A844F-70CC-2D97-B5DD-86663932E25C}"/>
              </a:ext>
            </a:extLst>
          </p:cNvPr>
          <p:cNvSpPr txBox="1"/>
          <p:nvPr/>
        </p:nvSpPr>
        <p:spPr>
          <a:xfrm>
            <a:off x="4968602" y="3333475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it-IT" dirty="0"/>
              <a:t>.csv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888B3E-3311-00EC-C5AD-8BDC4C52AAF2}"/>
              </a:ext>
            </a:extLst>
          </p:cNvPr>
          <p:cNvSpPr txBox="1"/>
          <p:nvPr/>
        </p:nvSpPr>
        <p:spPr>
          <a:xfrm>
            <a:off x="4968604" y="3971108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venue.csv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586FA15-4BBE-1F19-FF44-536D16099FD4}"/>
              </a:ext>
            </a:extLst>
          </p:cNvPr>
          <p:cNvSpPr txBox="1"/>
          <p:nvPr/>
        </p:nvSpPr>
        <p:spPr>
          <a:xfrm>
            <a:off x="4968601" y="4778231"/>
            <a:ext cx="2330245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writes.csv</a:t>
            </a:r>
          </a:p>
        </p:txBody>
      </p:sp>
      <p:pic>
        <p:nvPicPr>
          <p:cNvPr id="1026" name="Picture 2" descr="Spark SQL - Revision #5 - Database of Databases">
            <a:extLst>
              <a:ext uri="{FF2B5EF4-FFF2-40B4-BE49-F238E27FC236}">
                <a16:creationId xmlns:a16="http://schemas.microsoft.com/office/drawing/2014/main" id="{F34866AB-2CF6-D431-93DB-FB917718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89" y="4923620"/>
            <a:ext cx="2278448" cy="12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arentesi graffa chiusa 34">
            <a:extLst>
              <a:ext uri="{FF2B5EF4-FFF2-40B4-BE49-F238E27FC236}">
                <a16:creationId xmlns:a16="http://schemas.microsoft.com/office/drawing/2014/main" id="{59D18C12-088F-9EF1-74F1-4169F1A4E1E8}"/>
              </a:ext>
            </a:extLst>
          </p:cNvPr>
          <p:cNvSpPr/>
          <p:nvPr/>
        </p:nvSpPr>
        <p:spPr>
          <a:xfrm>
            <a:off x="6584073" y="1817896"/>
            <a:ext cx="288675" cy="3343793"/>
          </a:xfrm>
          <a:prstGeom prst="rightBrace">
            <a:avLst/>
          </a:prstGeom>
          <a:noFill/>
          <a:ln>
            <a:solidFill>
              <a:srgbClr val="E772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94DA9F-1EED-4686-A95A-A9ABA762E8C7}"/>
              </a:ext>
            </a:extLst>
          </p:cNvPr>
          <p:cNvSpPr txBox="1"/>
          <p:nvPr/>
        </p:nvSpPr>
        <p:spPr>
          <a:xfrm>
            <a:off x="6976381" y="2213335"/>
            <a:ext cx="1962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2717FD23-6BF2-F518-1D0E-AFE96956FDAC}"/>
              </a:ext>
            </a:extLst>
          </p:cNvPr>
          <p:cNvSpPr/>
          <p:nvPr/>
        </p:nvSpPr>
        <p:spPr>
          <a:xfrm>
            <a:off x="7669161" y="4636729"/>
            <a:ext cx="288675" cy="75134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85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6888D0-2036-C2DE-63C7-1ECACBD1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5.1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9AB97E-D449-FF55-D166-F3C4BB37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2FF127-A9E8-EB5F-0D54-88773CEF82BD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48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and Methods for Big and Unstructured Data Project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406923"/>
            <a:ext cx="3930466" cy="1333500"/>
          </a:xfrm>
        </p:spPr>
        <p:txBody>
          <a:bodyPr>
            <a:normAutofit fontScale="77500" lnSpcReduction="20000"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Lorenzo </a:t>
            </a:r>
            <a:r>
              <a:rPr lang="en-GB" sz="2400" dirty="0" err="1">
                <a:solidFill>
                  <a:schemeClr val="bg1"/>
                </a:solidFill>
              </a:rPr>
              <a:t>Biasiolo</a:t>
            </a:r>
            <a:r>
              <a:rPr lang="it-IT" sz="2400" dirty="0">
                <a:solidFill>
                  <a:schemeClr val="bg1"/>
                </a:solidFill>
              </a:rPr>
              <a:t> – 10629367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Grecya D’Angiò - 10651939</a:t>
            </a:r>
          </a:p>
          <a:p>
            <a:r>
              <a:rPr lang="it-IT" sz="2400" dirty="0">
                <a:solidFill>
                  <a:schemeClr val="bg1"/>
                </a:solidFill>
              </a:rPr>
              <a:t>Elia Maggioni – 10610008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Enrico Maria Marinelli – 10898730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Carlos </a:t>
            </a:r>
            <a:r>
              <a:rPr lang="it-IT" sz="2400" dirty="0" err="1">
                <a:solidFill>
                  <a:schemeClr val="bg1"/>
                </a:solidFill>
              </a:rPr>
              <a:t>Santillán</a:t>
            </a:r>
            <a:r>
              <a:rPr lang="it-IT" sz="2400" dirty="0">
                <a:solidFill>
                  <a:schemeClr val="bg1"/>
                </a:solidFill>
              </a:rPr>
              <a:t> - 10659783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C55A1-7049-E36D-55B8-DC2453286D9F}"/>
              </a:ext>
            </a:extLst>
          </p:cNvPr>
          <p:cNvSpPr txBox="1"/>
          <p:nvPr/>
        </p:nvSpPr>
        <p:spPr>
          <a:xfrm>
            <a:off x="4955459" y="6331762"/>
            <a:ext cx="431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Group: 7 – </a:t>
            </a:r>
            <a:r>
              <a:rPr lang="it-IT" dirty="0" err="1">
                <a:solidFill>
                  <a:schemeClr val="bg1"/>
                </a:solidFill>
                <a:latin typeface="Arial"/>
                <a:cs typeface="Arial"/>
              </a:rPr>
              <a:t>Academic</a:t>
            </a:r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ial"/>
                <a:cs typeface="Arial"/>
              </a:rPr>
              <a:t>Year</a:t>
            </a:r>
            <a:r>
              <a:rPr lang="it-IT" dirty="0">
                <a:solidFill>
                  <a:schemeClr val="bg1"/>
                </a:solidFill>
                <a:latin typeface="Arial"/>
                <a:cs typeface="Arial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1. </a:t>
            </a:r>
            <a:r>
              <a:rPr lang="it-IT" sz="2800" dirty="0" err="1"/>
              <a:t>Problem</a:t>
            </a:r>
            <a:r>
              <a:rPr lang="it-IT" sz="2800" dirty="0"/>
              <a:t> </a:t>
            </a:r>
            <a:r>
              <a:rPr lang="it-IT" sz="2800" dirty="0" err="1"/>
              <a:t>presentation</a:t>
            </a:r>
            <a:r>
              <a:rPr lang="it-IT" sz="2800" dirty="0"/>
              <a:t> and </a:t>
            </a:r>
            <a:r>
              <a:rPr lang="it-IT" sz="2800" dirty="0" err="1"/>
              <a:t>assumptions</a:t>
            </a:r>
            <a:r>
              <a:rPr lang="it-IT" sz="2800" dirty="0"/>
              <a:t>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6" y="2179320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Bibliography</a:t>
            </a:r>
            <a:r>
              <a:rPr lang="it-IT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DBLP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pic>
        <p:nvPicPr>
          <p:cNvPr id="1026" name="Picture 2" descr="DBLP - Wikipedia">
            <a:extLst>
              <a:ext uri="{FF2B5EF4-FFF2-40B4-BE49-F238E27FC236}">
                <a16:creationId xmlns:a16="http://schemas.microsoft.com/office/drawing/2014/main" id="{F38343DC-3F94-A369-C7C9-AB6545DE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31" y="4384914"/>
            <a:ext cx="3048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688DE34E-2B82-14AA-C9CC-D3ADE254E373}"/>
              </a:ext>
            </a:extLst>
          </p:cNvPr>
          <p:cNvCxnSpPr>
            <a:cxnSpLocks/>
          </p:cNvCxnSpPr>
          <p:nvPr/>
        </p:nvCxnSpPr>
        <p:spPr>
          <a:xfrm>
            <a:off x="1202616" y="4568031"/>
            <a:ext cx="3369383" cy="789940"/>
          </a:xfrm>
          <a:prstGeom prst="bentConnector3">
            <a:avLst>
              <a:gd name="adj1" fmla="val -3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s'è un Database e come funziona - Orangee academy">
            <a:extLst>
              <a:ext uri="{FF2B5EF4-FFF2-40B4-BE49-F238E27FC236}">
                <a16:creationId xmlns:a16="http://schemas.microsoft.com/office/drawing/2014/main" id="{1699EE99-4570-473D-0341-86501C9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510426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A1A1EDD6-4AA9-E920-8229-A8B6CF184522}"/>
              </a:ext>
            </a:extLst>
          </p:cNvPr>
          <p:cNvCxnSpPr>
            <a:cxnSpLocks/>
          </p:cNvCxnSpPr>
          <p:nvPr/>
        </p:nvCxnSpPr>
        <p:spPr>
          <a:xfrm flipV="1">
            <a:off x="1202616" y="2290721"/>
            <a:ext cx="3322319" cy="797919"/>
          </a:xfrm>
          <a:prstGeom prst="bentConnector3">
            <a:avLst>
              <a:gd name="adj1" fmla="val -4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85DC8B-784D-A79D-6914-C484DD8EAACC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1. </a:t>
            </a:r>
            <a:r>
              <a:rPr lang="it-IT" sz="2800" dirty="0" err="1"/>
              <a:t>Problem</a:t>
            </a:r>
            <a:r>
              <a:rPr lang="it-IT" sz="2800" dirty="0"/>
              <a:t> </a:t>
            </a:r>
            <a:r>
              <a:rPr lang="it-IT" sz="2800" dirty="0" err="1"/>
              <a:t>presentation</a:t>
            </a:r>
            <a:r>
              <a:rPr lang="it-IT" sz="2800" dirty="0"/>
              <a:t> and </a:t>
            </a:r>
            <a:r>
              <a:rPr lang="it-IT" sz="2800" dirty="0" err="1"/>
              <a:t>assumptions</a:t>
            </a:r>
            <a:r>
              <a:rPr lang="it-IT" sz="2800" dirty="0"/>
              <a:t>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6" y="2179320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C823B9-400D-CB08-0ED8-FDD3F973FD99}"/>
              </a:ext>
            </a:extLst>
          </p:cNvPr>
          <p:cNvSpPr txBox="1"/>
          <p:nvPr/>
        </p:nvSpPr>
        <p:spPr>
          <a:xfrm>
            <a:off x="281478" y="1391920"/>
            <a:ext cx="8452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An author can be affiliated to one and only one organization.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There is no distinction between the authors of the same publication, no ranking nor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We assume they all have contributed equally to the publication.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 publication X must cite at least one other publication, but it is admissible that no one has cited (referenced)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There are no joint publishers (i.e., publishers that share publication rights for the publications). Each publication must have one and only one publisher (even if it is presented at a conference).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Publications stored in the database can either be books or articles. No other types exist. It could eventually be expanded to include works like Ph.D. theses and independent publications.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Each article must be presented in one venue regardless of the type of 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 publication cannot reference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Whenever we see missing values in the dataset we set them to a default value.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FDF288-92E9-34F0-DB55-BD54552068E8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1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E3EA3-6747-DB72-67A7-31056B5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2. ER </a:t>
            </a:r>
            <a:r>
              <a:rPr lang="it-IT" sz="2800" dirty="0" err="1"/>
              <a:t>diagram</a:t>
            </a:r>
            <a:r>
              <a:rPr lang="it-IT" sz="2800" dirty="0"/>
              <a:t> 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346610E-B33F-4A01-88DF-F0A45BF6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93520" y="1347824"/>
            <a:ext cx="6361660" cy="47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B8A283-5355-C697-9358-B74517C6C042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372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E3EA3-6747-DB72-67A7-31056B5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2. ER </a:t>
            </a:r>
            <a:r>
              <a:rPr lang="it-IT" sz="2800" dirty="0" err="1"/>
              <a:t>diagram</a:t>
            </a:r>
            <a:r>
              <a:rPr lang="it-IT" sz="2800" dirty="0"/>
              <a:t>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865981-B9A0-F5F3-B463-B45E5AF5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02" t="-27836" r="26327" b="39053"/>
          <a:stretch/>
        </p:blipFill>
        <p:spPr>
          <a:xfrm>
            <a:off x="281478" y="1426357"/>
            <a:ext cx="5048798" cy="4379629"/>
          </a:xfrm>
          <a:prstGeom prst="ellipse">
            <a:avLst/>
          </a:prstGeom>
          <a:ln w="19050">
            <a:solidFill>
              <a:schemeClr val="accent1"/>
            </a:solidFill>
            <a:prstDash val="lgDash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B20B45-B7E1-902B-651E-6FAC49A2011E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597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1A82F-F13D-51BD-F585-3273BF68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41B93B81-44F0-17E6-9F73-E4515CAC8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0" t="31387" r="26739" b="8904"/>
          <a:stretch/>
        </p:blipFill>
        <p:spPr bwMode="auto">
          <a:xfrm>
            <a:off x="3166854" y="1619187"/>
            <a:ext cx="5702710" cy="4084189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0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5D2E9-56C8-595A-B0EF-6D3F52C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3. Neo4J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F7797F3-6221-F3D5-E6E5-5BBD1FF3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51" y="1649485"/>
            <a:ext cx="5902141" cy="3431064"/>
          </a:xfrm>
          <a:prstGeom prst="rect">
            <a:avLst/>
          </a:prstGeom>
        </p:spPr>
      </p:pic>
      <p:pic>
        <p:nvPicPr>
          <p:cNvPr id="3074" name="Picture 2" descr="Neo4j - Wikipedia">
            <a:extLst>
              <a:ext uri="{FF2B5EF4-FFF2-40B4-BE49-F238E27FC236}">
                <a16:creationId xmlns:a16="http://schemas.microsoft.com/office/drawing/2014/main" id="{0381CCFC-895D-B02D-1927-31FD188E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64" y="4708109"/>
            <a:ext cx="3119165" cy="11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1912F2-8A8C-DF7B-EE89-1B3EFEAE2D86}"/>
              </a:ext>
            </a:extLst>
          </p:cNvPr>
          <p:cNvSpPr txBox="1"/>
          <p:nvPr/>
        </p:nvSpPr>
        <p:spPr>
          <a:xfrm>
            <a:off x="281478" y="5232400"/>
            <a:ext cx="520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Useful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parts of the schema</a:t>
            </a:r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CFD973FF-D8D8-3564-A783-7B6D386FEB8A}"/>
              </a:ext>
            </a:extLst>
          </p:cNvPr>
          <p:cNvSpPr/>
          <p:nvPr/>
        </p:nvSpPr>
        <p:spPr>
          <a:xfrm rot="16200000">
            <a:off x="4885113" y="5196291"/>
            <a:ext cx="355600" cy="64633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3FC899-E5E5-8A9B-6246-C0D8CEF08DB1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822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5D2E9-56C8-595A-B0EF-6D3F52C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3.1  Neo4J Data </a:t>
            </a:r>
            <a:r>
              <a:rPr lang="it-IT" sz="3200" dirty="0" err="1"/>
              <a:t>Structure</a:t>
            </a:r>
            <a:endParaRPr lang="it-IT" sz="3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153721-E8F8-CA3F-EAC3-BD408439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" y="1539240"/>
            <a:ext cx="6416596" cy="46257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3EBBDE-8AFA-8903-CF2F-F28B3146482C}"/>
              </a:ext>
            </a:extLst>
          </p:cNvPr>
          <p:cNvSpPr txBox="1"/>
          <p:nvPr/>
        </p:nvSpPr>
        <p:spPr>
          <a:xfrm>
            <a:off x="182880" y="6248400"/>
            <a:ext cx="3068320" cy="456883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88701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286</TotalTime>
  <Words>374</Words>
  <Application>Microsoft Office PowerPoint</Application>
  <PresentationFormat>Presentazione su schermo (4:3)</PresentationFormat>
  <Paragraphs>52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POLI</vt:lpstr>
      <vt:lpstr>Titolo presentazione sottotitolo</vt:lpstr>
      <vt:lpstr>Systems and Methods for Big and Unstructured Data Project </vt:lpstr>
      <vt:lpstr>1. Problem presentation and assumptions:</vt:lpstr>
      <vt:lpstr>1. Problem presentation and assumptions:</vt:lpstr>
      <vt:lpstr>2. ER diagram </vt:lpstr>
      <vt:lpstr>2. ER diagram </vt:lpstr>
      <vt:lpstr>Presentazione standard di PowerPoint</vt:lpstr>
      <vt:lpstr>3. Neo4J</vt:lpstr>
      <vt:lpstr>3.1  Neo4J Data Structure</vt:lpstr>
      <vt:lpstr>3.2 Query </vt:lpstr>
      <vt:lpstr>4. MongoDB</vt:lpstr>
      <vt:lpstr>4.1 MongoDB Data Structure</vt:lpstr>
      <vt:lpstr>4.1 MongoDB Data Structure</vt:lpstr>
      <vt:lpstr>4.2 Query</vt:lpstr>
      <vt:lpstr>5. Spark Data Structure</vt:lpstr>
      <vt:lpstr>5.1 Query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Grecya D'Angiò</cp:lastModifiedBy>
  <cp:revision>25</cp:revision>
  <dcterms:created xsi:type="dcterms:W3CDTF">2015-05-26T12:27:57Z</dcterms:created>
  <dcterms:modified xsi:type="dcterms:W3CDTF">2022-12-08T15:30:56Z</dcterms:modified>
</cp:coreProperties>
</file>